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7" r:id="rId4"/>
    <p:sldId id="258" r:id="rId5"/>
    <p:sldId id="267" r:id="rId6"/>
    <p:sldId id="260" r:id="rId7"/>
    <p:sldId id="261" r:id="rId8"/>
    <p:sldId id="262" r:id="rId9"/>
    <p:sldId id="266" r:id="rId10"/>
    <p:sldId id="263" r:id="rId11"/>
    <p:sldId id="264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9442433-FFA2-4630-9D8A-8EED7F54A3C2}" type="datetimeFigureOut">
              <a:rPr lang="en-AU" smtClean="0"/>
              <a:t>4/08/2023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4C9ADCC-F53F-4D6C-A615-025032AB9C69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64704"/>
            <a:ext cx="4070945" cy="40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5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32656"/>
            <a:ext cx="8424936" cy="6048672"/>
          </a:xfrm>
        </p:spPr>
        <p:txBody>
          <a:bodyPr/>
          <a:lstStyle/>
          <a:p>
            <a:pPr marL="578358" indent="-514350">
              <a:buFont typeface="+mj-lt"/>
              <a:buAutoNum type="arabicPeriod"/>
            </a:pPr>
            <a:r>
              <a:rPr lang="en-AU" dirty="0"/>
              <a:t>List all the ions present</a:t>
            </a:r>
          </a:p>
          <a:p>
            <a:pPr marL="578358" indent="-514350">
              <a:buFont typeface="+mj-lt"/>
              <a:buAutoNum type="arabicPeriod"/>
            </a:pPr>
            <a:r>
              <a:rPr lang="en-AU" dirty="0"/>
              <a:t>Swap them to form possible new pairs</a:t>
            </a:r>
          </a:p>
          <a:p>
            <a:pPr marL="578358" indent="-514350">
              <a:buFont typeface="+mj-lt"/>
              <a:buAutoNum type="arabicPeriod"/>
            </a:pPr>
            <a:r>
              <a:rPr lang="en-AU" dirty="0"/>
              <a:t>Check the solubility of the new pairs using the solubility rules:  Insoluble means a precipitate will form.</a:t>
            </a:r>
          </a:p>
          <a:p>
            <a:pPr marL="578358" indent="-514350">
              <a:buFont typeface="+mj-lt"/>
              <a:buAutoNum type="arabicPeriod"/>
            </a:pPr>
            <a:r>
              <a:rPr lang="en-AU" dirty="0"/>
              <a:t>Write an equation which only includes the ions that form the precipitate. </a:t>
            </a:r>
          </a:p>
          <a:p>
            <a:pPr marL="64008" lvl="1" indent="0">
              <a:buSzPct val="80000"/>
              <a:buNone/>
            </a:pPr>
            <a:r>
              <a:rPr lang="en-AU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ions are called ‘spectator ions’, they are present but not included in the reaction.</a:t>
            </a:r>
          </a:p>
          <a:p>
            <a:pPr marL="578358" indent="-514350">
              <a:buFont typeface="+mj-lt"/>
              <a:buAutoNum type="arabicPeriod"/>
            </a:pPr>
            <a:r>
              <a:rPr lang="en-AU" dirty="0"/>
              <a:t>Don’t forget to include states and balance for both atoms and charge.</a:t>
            </a:r>
          </a:p>
        </p:txBody>
      </p:sp>
    </p:spTree>
    <p:extLst>
      <p:ext uri="{BB962C8B-B14F-4D97-AF65-F5344CB8AC3E}">
        <p14:creationId xmlns:p14="http://schemas.microsoft.com/office/powerpoint/2010/main" val="34076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Avoid inferences:  don’t use names of compounds or words like ‘precipitate’ or ‘dissolves’.</a:t>
            </a:r>
          </a:p>
          <a:p>
            <a:r>
              <a:rPr lang="en-AU" dirty="0"/>
              <a:t>Describe the reactants’ and products’ colour and state </a:t>
            </a:r>
            <a:r>
              <a:rPr lang="en-AU" dirty="0">
                <a:solidFill>
                  <a:srgbClr val="92D050"/>
                </a:solidFill>
              </a:rPr>
              <a:t>(odour for other reaction types)</a:t>
            </a:r>
          </a:p>
          <a:p>
            <a:r>
              <a:rPr lang="en-AU" dirty="0"/>
              <a:t>‘Clear’ is not a colour! Use colourless for solutions and white for solids</a:t>
            </a:r>
          </a:p>
        </p:txBody>
      </p:sp>
    </p:spTree>
    <p:extLst>
      <p:ext uri="{BB962C8B-B14F-4D97-AF65-F5344CB8AC3E}">
        <p14:creationId xmlns:p14="http://schemas.microsoft.com/office/powerpoint/2010/main" val="8721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eg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147248" cy="5114040"/>
          </a:xfrm>
        </p:spPr>
        <p:txBody>
          <a:bodyPr/>
          <a:lstStyle/>
          <a:p>
            <a:pPr marL="64008" indent="0">
              <a:buNone/>
            </a:pPr>
            <a:r>
              <a:rPr lang="en-AU" dirty="0"/>
              <a:t>sodium carbonate + copper II </a:t>
            </a:r>
            <a:r>
              <a:rPr lang="en-AU" dirty="0" err="1"/>
              <a:t>sulfate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669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08C1-02AD-4904-8D51-B6CFCD24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390F-300D-48F0-AABA-C27A158D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solubility rules to classify as (</a:t>
            </a:r>
            <a:r>
              <a:rPr lang="en-AU" dirty="0" err="1"/>
              <a:t>aq</a:t>
            </a:r>
            <a:r>
              <a:rPr lang="en-AU" dirty="0"/>
              <a:t>) or (s)</a:t>
            </a:r>
          </a:p>
          <a:p>
            <a:r>
              <a:rPr lang="en-AU" dirty="0"/>
              <a:t>Use colours of ions and solids to determine observations of precipitation reactions.</a:t>
            </a:r>
          </a:p>
          <a:p>
            <a:r>
              <a:rPr lang="en-AU" dirty="0"/>
              <a:t>Write precipitation reactions (ionic) and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3195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A2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Precipitation reactions</a:t>
            </a:r>
          </a:p>
        </p:txBody>
      </p:sp>
    </p:spTree>
    <p:extLst>
      <p:ext uri="{BB962C8B-B14F-4D97-AF65-F5344CB8AC3E}">
        <p14:creationId xmlns:p14="http://schemas.microsoft.com/office/powerpoint/2010/main" val="33308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Ions can be identified by colour of solutions, flame tests and reactions, such as precipitation and acid-base</a:t>
            </a:r>
          </a:p>
        </p:txBody>
      </p:sp>
    </p:spTree>
    <p:extLst>
      <p:ext uri="{BB962C8B-B14F-4D97-AF65-F5344CB8AC3E}">
        <p14:creationId xmlns:p14="http://schemas.microsoft.com/office/powerpoint/2010/main" val="10015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Intention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the presence of specific ions in solutions can be identified by observing the colour of the solution, flame tests and observing various chemical reactions, including precipitation and acid-base reactions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80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08C1-02AD-4904-8D51-B6CFCD24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390F-300D-48F0-AABA-C27A158D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solubility rules to classify as (</a:t>
            </a:r>
            <a:r>
              <a:rPr lang="en-AU" dirty="0" err="1"/>
              <a:t>aq</a:t>
            </a:r>
            <a:r>
              <a:rPr lang="en-AU" dirty="0"/>
              <a:t>) or (s)</a:t>
            </a:r>
          </a:p>
          <a:p>
            <a:r>
              <a:rPr lang="en-AU" dirty="0"/>
              <a:t>Use colours of ions and solids to determine observations of precipitation reactions.</a:t>
            </a:r>
          </a:p>
          <a:p>
            <a:r>
              <a:rPr lang="en-AU" dirty="0"/>
              <a:t>Write precipitation reactions (ionic) and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07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precipitate</a:t>
            </a:r>
          </a:p>
          <a:p>
            <a:r>
              <a:rPr lang="en-AU" dirty="0"/>
              <a:t>spectator ions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57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Solubility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Solubility rules make generalisations about the solubility of different anions (negative ions), </a:t>
            </a:r>
            <a:r>
              <a:rPr lang="en-AU" sz="1600" dirty="0">
                <a:solidFill>
                  <a:schemeClr val="accent1"/>
                </a:solidFill>
              </a:rPr>
              <a:t>(see p 4 of data booklet) </a:t>
            </a:r>
            <a:r>
              <a:rPr lang="en-AU" dirty="0"/>
              <a:t>of course there are always exceptions!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9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Precipitation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Remember that when ionic solids dissolve, their ions dissociate.  If a combination of ions are mixed together, a precipitate may form</a:t>
            </a:r>
          </a:p>
        </p:txBody>
      </p:sp>
    </p:spTree>
    <p:extLst>
      <p:ext uri="{BB962C8B-B14F-4D97-AF65-F5344CB8AC3E}">
        <p14:creationId xmlns:p14="http://schemas.microsoft.com/office/powerpoint/2010/main" val="167271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Yellow precipitation Reaction demo (1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620688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9121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 A2CHE Ion concentration</Template>
  <TotalTime>65</TotalTime>
  <Words>326</Words>
  <Application>Microsoft Office PowerPoint</Application>
  <PresentationFormat>On-screen Show (4:3)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Verdana</vt:lpstr>
      <vt:lpstr>Wingdings 2</vt:lpstr>
      <vt:lpstr>Verve</vt:lpstr>
      <vt:lpstr>PowerPoint Presentation</vt:lpstr>
      <vt:lpstr>A2 Chemistry</vt:lpstr>
      <vt:lpstr>Review</vt:lpstr>
      <vt:lpstr>Learning Intention</vt:lpstr>
      <vt:lpstr>Success Criteria</vt:lpstr>
      <vt:lpstr>Key terms</vt:lpstr>
      <vt:lpstr>Solubility rules</vt:lpstr>
      <vt:lpstr>Precipitation reactions</vt:lpstr>
      <vt:lpstr>PowerPoint Presentation</vt:lpstr>
      <vt:lpstr>PowerPoint Presentation</vt:lpstr>
      <vt:lpstr>Observations </vt:lpstr>
      <vt:lpstr>eg</vt:lpstr>
      <vt:lpstr>Success Criteria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 Kristy</dc:creator>
  <cp:lastModifiedBy>JOHNSON Kristy [Narrogin Senior High School]</cp:lastModifiedBy>
  <cp:revision>9</cp:revision>
  <dcterms:created xsi:type="dcterms:W3CDTF">2015-07-20T07:06:29Z</dcterms:created>
  <dcterms:modified xsi:type="dcterms:W3CDTF">2023-08-04T06:41:09Z</dcterms:modified>
</cp:coreProperties>
</file>